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AEF2B-050C-1FF5-CAA8-808CE55C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A15AE7-15C1-3604-B9FF-3D55C2A2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C97-2E88-46D1-9EA1-0D485D43860C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61639D-385E-0573-544F-FADA8936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670AAF-F5B1-044B-A286-16B2A733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B42D-896E-4EF9-9D10-1B7EF669B1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53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1D718D-FEB8-D4D2-149D-93828C7F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EAEA26-DBE6-993B-305F-B12D3EFFF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C981AB-9582-3CA7-B38E-C4562C904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7C97-2E88-46D1-9EA1-0D485D43860C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CE4AA-7705-4211-D63E-FABDFFAFF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1AB524-FDDE-FA16-0CF6-1D71E94C4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B42D-896E-4EF9-9D10-1B7EF669B1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49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A7D8E2-533F-ACF5-33B4-E613F637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6324F9-CD2B-5F4A-4245-F2F7E0585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6B532D-8AF6-7E48-17AD-9A78791E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82ADDF-0D59-80FD-DB7D-81DA575B7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56CA59-68EB-961B-51F4-FE2FB322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926708-6DD0-03AF-F1CD-4409EA83D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C5863C-BA7B-B527-28B5-DC3BD5E0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94D9A2-E5D5-BA7E-E2BB-C5C277925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4DD139-8708-FBC7-AE99-AC065233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C54696-7C02-FEF8-BDE7-379429A75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FEF441-6B7B-658E-3AFE-F43C6B26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7D6355-B6E5-568C-DDF2-E22FC6EB0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1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1364A35-5A84-1F59-D23F-F889FB3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767E4B-59DB-D6F3-F852-8BDCABFA3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DCDB2C-D4EF-6488-A75D-214AA9B4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7FC3AD-AA02-FC33-DD9B-8ABCC3366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8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6F3503-5658-9E8A-9E18-449EE3B0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E0DB0F-A132-7CFF-DB9A-C80F9D0BD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6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CF5FD6-ED40-10D5-B43C-598430FC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A5AB0C-18B5-F4F8-97DB-7B6B57629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91907E-B87D-E165-04B7-F11B7E33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A37E2F-02FA-BE67-C188-C808D23D7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0B83E1-10FA-FCEA-EAED-77711A24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7C3065-77C9-9819-ACE0-C8FADC68A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B217E4-2FA1-0FEE-6A2A-8C20F7D0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5B4128-FCEB-BB74-F5C7-1FA5D4311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2619DB-F20D-1142-375A-0141701D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0D37EB-BA36-EE29-9F48-3C2B936E0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BF6680-1C34-78D5-308C-421336BE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00661D-02FC-9E86-1220-E1D62AF77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5708EC-1167-60A7-119B-9A2C7432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505851-01B3-CE55-58D5-6B95CD20F4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09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2024-05-22T13:59:32Z</dcterms:created>
  <dcterms:modified xsi:type="dcterms:W3CDTF">2024-05-22T13:59:32Z</dcterms:modified>
</cp:coreProperties>
</file>